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981200"/>
            <a:ext cx="7772400" cy="1390650"/>
          </a:xfrm>
        </p:spPr>
        <p:txBody>
          <a:bodyPr>
            <a:normAutofit fontScale="90000"/>
          </a:bodyPr>
          <a:lstStyle/>
          <a:p>
            <a:r>
              <a:rPr lang="hi-IN" sz="1600" dirty="0" smtClean="0"/>
              <a:t>प्रथमः पाठः– सुभाषितानि</a:t>
            </a:r>
            <a:br>
              <a:rPr lang="hi-IN" sz="1600" dirty="0" smtClean="0"/>
            </a:br>
            <a:r>
              <a:rPr lang="hi-IN" sz="1600" dirty="0"/>
              <a:t> </a:t>
            </a:r>
            <a:r>
              <a:rPr lang="hi-IN" sz="1600" dirty="0" smtClean="0"/>
              <a:t>   पद्यात्मक पाठों में सुभाषितानि नैतिक मूल्यों से युक्त प्राचीन कवियों की सुन्दर उक्तियों का संकलन है।</a:t>
            </a:r>
            <a:br>
              <a:rPr lang="hi-IN" sz="1600" dirty="0" smtClean="0"/>
            </a:br>
            <a:r>
              <a:rPr lang="hi-IN" sz="1600" dirty="0"/>
              <a:t/>
            </a:r>
            <a:br>
              <a:rPr lang="hi-IN" sz="1600" dirty="0"/>
            </a:br>
            <a:r>
              <a:rPr lang="hi-IN" sz="1600" dirty="0" smtClean="0"/>
              <a:t>1. पृथिव्यां त्रीणि रत्नानि जलमन्नं सुभाषितम् ।</a:t>
            </a:r>
            <a:br>
              <a:rPr lang="hi-IN" sz="1600" dirty="0" smtClean="0"/>
            </a:br>
            <a:r>
              <a:rPr lang="hi-IN" sz="1600" dirty="0" smtClean="0"/>
              <a:t>मूढैः पाषाण खण्डेषु रत्नसंज्ञा विधीयते ।।</a:t>
            </a:r>
            <a:br>
              <a:rPr lang="hi-IN" sz="1600" dirty="0" smtClean="0"/>
            </a:br>
            <a:r>
              <a:rPr lang="hi-IN" sz="1600" dirty="0" smtClean="0"/>
              <a:t>2. यस्मिन् देशे य आचारः पारम्पर्यक्रमागतः ।</a:t>
            </a:r>
            <a:br>
              <a:rPr lang="hi-IN" sz="1600" dirty="0" smtClean="0"/>
            </a:br>
            <a:r>
              <a:rPr lang="hi-IN" sz="1600" dirty="0" smtClean="0"/>
              <a:t>वर्णानां सानतरालानां स सदाचार उच्यते ।।</a:t>
            </a:r>
            <a:br>
              <a:rPr lang="hi-IN" sz="1600" dirty="0" smtClean="0"/>
            </a:br>
            <a:r>
              <a:rPr lang="hi-IN" sz="1600" dirty="0" smtClean="0"/>
              <a:t>3.स्वः कार्मद्य कुर्वीत पूर्वाह्णे च अपराह्णिकम् ।</a:t>
            </a:r>
            <a:br>
              <a:rPr lang="hi-IN" sz="1600" dirty="0" smtClean="0"/>
            </a:br>
            <a:r>
              <a:rPr lang="hi-IN" sz="1600" dirty="0" smtClean="0"/>
              <a:t>नहि प्रतिक्षते मृत्यु कृतमस्य नवा कृतम् ।।</a:t>
            </a:r>
            <a:br>
              <a:rPr lang="hi-IN" sz="1600" dirty="0" smtClean="0"/>
            </a:br>
            <a:r>
              <a:rPr lang="hi-IN" sz="1600" dirty="0" smtClean="0"/>
              <a:t>4. दाने तपसि शौर्ये च विज्ञाने विनये नये ।</a:t>
            </a:r>
            <a:br>
              <a:rPr lang="hi-IN" sz="1600" dirty="0" smtClean="0"/>
            </a:br>
            <a:r>
              <a:rPr lang="hi-IN" sz="1600" dirty="0" smtClean="0"/>
              <a:t>विस्मयो नहि कर्तव्यो बहुरत्ना वसुन्धरा ।</a:t>
            </a:r>
            <a:br>
              <a:rPr lang="hi-IN" sz="1600" dirty="0" smtClean="0"/>
            </a:br>
            <a:r>
              <a:rPr lang="hi-IN" sz="1600" dirty="0" smtClean="0"/>
              <a:t> </a:t>
            </a:r>
            <a:br>
              <a:rPr lang="hi-IN" sz="1600" dirty="0" smtClean="0"/>
            </a:br>
            <a:r>
              <a:rPr lang="hi-IN" sz="1600" dirty="0"/>
              <a:t/>
            </a:r>
            <a:br>
              <a:rPr lang="hi-IN" sz="1600" dirty="0"/>
            </a:br>
            <a:r>
              <a:rPr lang="hi-IN" sz="1600" dirty="0" smtClean="0"/>
              <a:t/>
            </a:r>
            <a:br>
              <a:rPr lang="hi-IN" sz="1600" dirty="0" smtClean="0"/>
            </a:br>
            <a:r>
              <a:rPr lang="hi-IN" sz="1600" dirty="0"/>
              <a:t/>
            </a:r>
            <a:br>
              <a:rPr lang="hi-IN" sz="1600" dirty="0"/>
            </a:br>
            <a:r>
              <a:rPr lang="hi-IN" sz="1600" dirty="0" smtClean="0"/>
              <a:t/>
            </a:r>
            <a:br>
              <a:rPr lang="hi-IN" sz="1600" dirty="0" smtClean="0"/>
            </a:br>
            <a:r>
              <a:rPr lang="hi-IN" sz="1600" dirty="0"/>
              <a:t/>
            </a:r>
            <a:br>
              <a:rPr lang="hi-IN" sz="1600" dirty="0"/>
            </a:br>
            <a:r>
              <a:rPr lang="hi-IN" sz="1600" dirty="0" smtClean="0"/>
              <a:t/>
            </a:r>
            <a:br>
              <a:rPr lang="hi-IN" sz="1600" dirty="0" smtClean="0"/>
            </a:br>
            <a:r>
              <a:rPr lang="hi-IN" sz="1600" dirty="0"/>
              <a:t/>
            </a:r>
            <a:br>
              <a:rPr lang="hi-IN" sz="1600" dirty="0"/>
            </a:br>
            <a:r>
              <a:rPr lang="hi-IN" sz="1600" dirty="0" smtClean="0"/>
              <a:t/>
            </a:r>
            <a:br>
              <a:rPr lang="hi-IN" sz="1600" dirty="0" smtClean="0"/>
            </a:b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>
            <a:normAutofit lnSpcReduction="10000"/>
          </a:bodyPr>
          <a:lstStyle/>
          <a:p>
            <a:endParaRPr lang="hi-IN" dirty="0" smtClean="0"/>
          </a:p>
          <a:p>
            <a:endParaRPr lang="hi-IN" dirty="0"/>
          </a:p>
          <a:p>
            <a:endParaRPr lang="hi-IN" dirty="0" smtClean="0"/>
          </a:p>
          <a:p>
            <a:endParaRPr lang="hi-IN" dirty="0"/>
          </a:p>
          <a:p>
            <a:endParaRPr lang="hi-IN" dirty="0" smtClean="0"/>
          </a:p>
          <a:p>
            <a:endParaRPr lang="hi-IN" dirty="0"/>
          </a:p>
          <a:p>
            <a:endParaRPr lang="hi-IN" dirty="0" smtClean="0"/>
          </a:p>
          <a:p>
            <a:endParaRPr lang="hi-IN" dirty="0"/>
          </a:p>
          <a:p>
            <a:endParaRPr lang="hi-IN" dirty="0" smtClean="0"/>
          </a:p>
          <a:p>
            <a:endParaRPr lang="hi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37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4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6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1600" dirty="0" smtClean="0"/>
              <a:t>हिन्दी व्याख्या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hi-IN" sz="1600" dirty="0" smtClean="0"/>
              <a:t>पृथिवी पर तीन ही वस्तुओं को रत्नसंज्ञा दी गई है । जल , अन्न , एवं अच्छे वचन ।</a:t>
            </a:r>
          </a:p>
          <a:p>
            <a:pPr marL="0" indent="0">
              <a:buNone/>
            </a:pPr>
            <a:r>
              <a:rPr lang="hi-IN" sz="1600" dirty="0" smtClean="0"/>
              <a:t>    लेकिन मूर्ख लोग पत्थरों को हि रत्न समझते है ।</a:t>
            </a:r>
          </a:p>
          <a:p>
            <a:pPr marL="0" indent="0">
              <a:buNone/>
            </a:pPr>
            <a:endParaRPr lang="hi-IN" sz="1600" dirty="0" smtClean="0"/>
          </a:p>
          <a:p>
            <a:pPr marL="0" indent="0">
              <a:buNone/>
            </a:pPr>
            <a:r>
              <a:rPr lang="hi-IN" sz="1600" dirty="0" smtClean="0"/>
              <a:t>2. जिस देश में आचार अर्थात् व्यवहार परम्परा से प्राप्त हुए है । वर्गों के मध्य आए समस्त  	उपवर्गों का आचार ही सदाचार कहलाता है।</a:t>
            </a:r>
          </a:p>
          <a:p>
            <a:pPr marL="0" indent="0">
              <a:buNone/>
            </a:pPr>
            <a:endParaRPr lang="hi-IN" sz="1600" dirty="0" smtClean="0"/>
          </a:p>
          <a:p>
            <a:pPr marL="0" indent="0">
              <a:buNone/>
            </a:pPr>
            <a:endParaRPr lang="hi-IN" sz="1600" dirty="0"/>
          </a:p>
          <a:p>
            <a:pPr marL="0" indent="0">
              <a:buNone/>
            </a:pPr>
            <a:r>
              <a:rPr lang="hi-IN" sz="1600" dirty="0" smtClean="0"/>
              <a:t>3  कल का काम हमें आज  और आज का काम अभी करना चाहिए ।</a:t>
            </a:r>
          </a:p>
          <a:p>
            <a:pPr marL="0" indent="0">
              <a:buNone/>
            </a:pPr>
            <a:r>
              <a:rPr lang="hi-IN" sz="1600" dirty="0"/>
              <a:t>	</a:t>
            </a:r>
            <a:r>
              <a:rPr lang="hi-IN" sz="1600" dirty="0" smtClean="0"/>
              <a:t>मृत्यु किसी की प्रतीक्षा नहीं करती ।</a:t>
            </a:r>
          </a:p>
          <a:p>
            <a:pPr marL="0" indent="0">
              <a:buNone/>
            </a:pPr>
            <a:endParaRPr lang="hi-IN" sz="1600" dirty="0" smtClean="0"/>
          </a:p>
          <a:p>
            <a:pPr marL="0" indent="0">
              <a:buNone/>
            </a:pPr>
            <a:r>
              <a:rPr lang="hi-IN" sz="1600" dirty="0" smtClean="0"/>
              <a:t>4. ज्ञान विज्ञान दान तपस्या नीति और वीरता में आश्चर्य प्रकट नहीं करना चाहिए ।</a:t>
            </a:r>
          </a:p>
          <a:p>
            <a:pPr marL="0" indent="0">
              <a:buNone/>
            </a:pPr>
            <a:r>
              <a:rPr lang="hi-IN" sz="1600" dirty="0"/>
              <a:t>	</a:t>
            </a:r>
            <a:r>
              <a:rPr lang="hi-IN" sz="1600" dirty="0" smtClean="0"/>
              <a:t>क्योंकि हमारी धरती अनेक रत्न पूत्रों को जन्म दी है।</a:t>
            </a:r>
          </a:p>
          <a:p>
            <a:pPr marL="0" indent="0">
              <a:buNone/>
            </a:pPr>
            <a:endParaRPr lang="hi-IN" sz="1600" dirty="0" smtClean="0"/>
          </a:p>
          <a:p>
            <a:pPr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036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31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55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प्रथमः पाठः– सुभाषितानि     पद्यात्मक पाठों में सुभाषितानि नैतिक मूल्यों से युक्त प्राचीन कवियों की सुन्दर उक्तियों का संकलन है।  1. पृथिव्यां त्रीणि रत्नानि जलमन्नं सुभाषितम् । मूढैः पाषाण खण्डेषु रत्नसंज्ञा विधीयते ।। 2. यस्मिन् देशे य आचारः पारम्पर्यक्रमागतः । वर्णानां सानतरालानां स सदाचार उच्यते ।। 3.स्वः कार्मद्य कुर्वीत पूर्वाह्णे च अपराह्णिकम् । नहि प्रतिक्षते मृत्यु कृतमस्य नवा कृतम् ।। 4. दाने तपसि शौर्ये च विज्ञाने विनये नये । विस्मयो नहि कर्तव्यो बहुरत्ना वसुन्धरा ।           </vt:lpstr>
      <vt:lpstr>PowerPoint Presentation</vt:lpstr>
      <vt:lpstr>PowerPoint Presentation</vt:lpstr>
      <vt:lpstr>हिन्दी व्याख्या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प्रथमः पाठः– सुभाषितानि    </dc:title>
  <dc:creator>mk</dc:creator>
  <cp:lastModifiedBy>mk</cp:lastModifiedBy>
  <cp:revision>8</cp:revision>
  <dcterms:created xsi:type="dcterms:W3CDTF">2006-08-16T00:00:00Z</dcterms:created>
  <dcterms:modified xsi:type="dcterms:W3CDTF">2020-03-29T16:23:09Z</dcterms:modified>
</cp:coreProperties>
</file>